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56" r:id="rId2"/>
    <p:sldId id="257" r:id="rId3"/>
    <p:sldId id="259" r:id="rId4"/>
    <p:sldId id="264" r:id="rId5"/>
    <p:sldId id="260" r:id="rId6"/>
    <p:sldId id="262" r:id="rId7"/>
    <p:sldId id="263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948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6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211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893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4573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829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855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7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1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5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7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60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95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04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64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52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7827E-13A3-4670-821C-7F6BE7B7613C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7A253D2-1CCF-48B7-9C62-B1EA3ABE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14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feed?section=search&amp;q=%23%D0%9C%D1%8B%D0%92%D0%BC%D0%B5%D1%81%D1%82%D0%B5" TargetMode="External"/><Relationship Id="rId2" Type="http://schemas.openxmlformats.org/officeDocument/2006/relationships/hyperlink" Target="https://vk.com/molodezhkaonf7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vk.com/molodezhkaon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ВО «Молодежка ОНФ»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Отчет за 2020-2021 год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17361"/>
            <a:ext cx="3152312" cy="315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0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09" y="4184073"/>
            <a:ext cx="12011891" cy="2521527"/>
          </a:xfrm>
        </p:spPr>
        <p:txBody>
          <a:bodyPr>
            <a:noAutofit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400" dirty="0" smtClean="0"/>
              <a:t>В сентябре 2020 года состоялась </a:t>
            </a:r>
            <a:r>
              <a:rPr lang="ru-RU" sz="2400" dirty="0"/>
              <a:t>торжественная церемония награждения участников региональной команды </a:t>
            </a:r>
            <a:r>
              <a:rPr lang="ru-RU" sz="2400" dirty="0">
                <a:hlinkClick r:id="rId2"/>
              </a:rPr>
              <a:t>"</a:t>
            </a:r>
            <a:r>
              <a:rPr lang="ru-RU" sz="2400" b="1" dirty="0">
                <a:hlinkClick r:id="rId2"/>
              </a:rPr>
              <a:t>Молодёжки ОНФ"</a:t>
            </a:r>
            <a:r>
              <a:rPr lang="ru-RU" sz="2400" dirty="0"/>
              <a:t> памятными медалями "За бескорыстный вклад в организацию Общероссийской акции взаимопомощи "</a:t>
            </a:r>
            <a:r>
              <a:rPr lang="ru-RU" sz="2400" b="1" dirty="0">
                <a:hlinkClick r:id="rId3"/>
              </a:rPr>
              <a:t>#</a:t>
            </a:r>
            <a:r>
              <a:rPr lang="ru-RU" sz="2400" b="1" dirty="0" err="1">
                <a:hlinkClick r:id="rId3"/>
              </a:rPr>
              <a:t>МыВместе</a:t>
            </a:r>
            <a:r>
              <a:rPr lang="ru-RU" sz="2400" dirty="0"/>
              <a:t>" и грамотами к ним учрежденными Президентом Российской Федерации - Владимиром Владимировичем Путиным.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127146"/>
            <a:ext cx="5250872" cy="39381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054" y="127146"/>
            <a:ext cx="5250872" cy="39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8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982" y="166255"/>
            <a:ext cx="4473429" cy="1436253"/>
          </a:xfrm>
        </p:spPr>
        <p:txBody>
          <a:bodyPr>
            <a:normAutofit fontScale="90000"/>
          </a:bodyPr>
          <a:lstStyle/>
          <a:p>
            <a:r>
              <a:rPr lang="ru-RU" dirty="0"/>
              <a:t>Класс доброты в тематике астрономии провела «</a:t>
            </a:r>
            <a:r>
              <a:rPr lang="ru-RU" dirty="0" err="1"/>
              <a:t>МолодёжкаОНФ</a:t>
            </a:r>
            <a:r>
              <a:rPr lang="ru-RU" dirty="0"/>
              <a:t>» в Детском доме села Колочное-2 накануне Дня авиации и космонавтики.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59" y="166255"/>
            <a:ext cx="5181600" cy="34544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9382" y="1828800"/>
            <a:ext cx="5514109" cy="4932217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/>
              <a:t>Забайкальское общество любителей астрономии на современных телескопах (один даже с телефона управляется) показали детям звёзды на ночном забайкальском небе. Особый интерес у ребят вызвал профессиональный лазер, дотягивающийся своим светом до облаков, с помощью которого Андрей </a:t>
            </a:r>
            <a:r>
              <a:rPr lang="ru-RU" sz="2000" dirty="0" err="1"/>
              <a:t>Кодин</a:t>
            </a:r>
            <a:r>
              <a:rPr lang="ru-RU" sz="2000" dirty="0"/>
              <a:t> рассказывал про звёздные соединения.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⠀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Параллельно с этим, в здании учреждения, работал мини-планетарий, где участники мероприятия рассматривали те же созвездия, но в крупном, динамичном формате.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⠀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959" y="3877369"/>
            <a:ext cx="5181600" cy="28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9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18" y="609600"/>
            <a:ext cx="4514993" cy="812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sz="2200" dirty="0" err="1"/>
              <a:t>МолодёжкаОНФ</a:t>
            </a:r>
            <a:r>
              <a:rPr lang="ru-RU" sz="2200" dirty="0"/>
              <a:t>» приняла участие в акции Всероссийских субботников 24 апреля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85" y="1316183"/>
            <a:ext cx="5181600" cy="34544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674" y="1422400"/>
            <a:ext cx="5872738" cy="4438649"/>
          </a:xfrm>
        </p:spPr>
        <p:txBody>
          <a:bodyPr>
            <a:noAutofit/>
          </a:bodyPr>
          <a:lstStyle/>
          <a:p>
            <a:r>
              <a:rPr lang="ru-RU" sz="1800" dirty="0"/>
              <a:t>Уборку провели около территории </a:t>
            </a:r>
            <a:r>
              <a:rPr lang="ru-RU" sz="1800" dirty="0" err="1"/>
              <a:t>моностационара</a:t>
            </a:r>
            <a:r>
              <a:rPr lang="ru-RU" sz="1800" dirty="0"/>
              <a:t> краевой клинической инфекционной больницы в поселке </a:t>
            </a:r>
            <a:r>
              <a:rPr lang="ru-RU" sz="1800" dirty="0" err="1"/>
              <a:t>Антипиха</a:t>
            </a:r>
            <a:r>
              <a:rPr lang="ru-RU" sz="1800" dirty="0"/>
              <a:t>, со стороны жилых домов и проезжей части</a:t>
            </a:r>
            <a:r>
              <a:rPr lang="ru-RU" sz="1800" dirty="0" smtClean="0"/>
              <a:t>.</a:t>
            </a:r>
          </a:p>
          <a:p>
            <a:r>
              <a:rPr lang="ru-RU" sz="1800" dirty="0"/>
              <a:t>Участок, протяженностью около 140 метров, усыпан мусором, среди которого одноразовые маски, упаковки, бутылки, будто нарочно выброшенные прохожими. Под забором </a:t>
            </a:r>
            <a:r>
              <a:rPr lang="ru-RU" sz="1800" dirty="0" err="1"/>
              <a:t>моностационара</a:t>
            </a:r>
            <a:r>
              <a:rPr lang="ru-RU" sz="1800" dirty="0"/>
              <a:t> это больше похоже на мусорное покрывало. Ребята убрали и пожароопасную листву, собрав около 50 мешков с мусором.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⠀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На протяжении месяца команда «</a:t>
            </a:r>
            <a:r>
              <a:rPr lang="ru-RU" sz="1800" dirty="0" err="1"/>
              <a:t>МолодёжкиОНФ</a:t>
            </a:r>
            <a:r>
              <a:rPr lang="ru-RU" sz="1800" dirty="0"/>
              <a:t>» помогали медицинским учреждениям, устраивая субботник на территории онкологического диспансера, городской клинической больницы №1, дома малютки.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⠀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439643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127" y="138546"/>
            <a:ext cx="4197928" cy="845128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sz="3200" dirty="0" smtClean="0"/>
              <a:t>ЧАС ЗЕМЛИ»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0" y="1482436"/>
            <a:ext cx="5902037" cy="393469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7092" y="1274618"/>
            <a:ext cx="5181600" cy="5043055"/>
          </a:xfrm>
        </p:spPr>
        <p:txBody>
          <a:bodyPr>
            <a:noAutofit/>
          </a:bodyPr>
          <a:lstStyle/>
          <a:p>
            <a:r>
              <a:rPr lang="ru-RU" sz="2000" dirty="0"/>
              <a:t>В начале апреля в рамках акции "Час Земли" мы провели уборку на территории Городской клинической больницы №1, которая является главным </a:t>
            </a:r>
            <a:r>
              <a:rPr lang="ru-RU" sz="2000" dirty="0" err="1"/>
              <a:t>моностационаром</a:t>
            </a:r>
            <a:r>
              <a:rPr lang="ru-RU" sz="2000" dirty="0"/>
              <a:t> края.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После сотрудники Краевого специализированного дома ребенка обратились в региональное отделение ОНФ с просьбой о помощи в уборке территории. Команда "Молодежки" не смогла остаться в стороне и присоединилась к субботнику. Мероприятие было организовано в рамках акции взаимопомощи "</a:t>
            </a:r>
            <a:r>
              <a:rPr lang="ru-RU" sz="2000" dirty="0" err="1"/>
              <a:t>МыВместе</a:t>
            </a:r>
            <a:r>
              <a:rPr lang="ru-RU" sz="2000" dirty="0"/>
              <a:t>".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21116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24690"/>
            <a:ext cx="11901055" cy="1780309"/>
          </a:xfrm>
        </p:spPr>
        <p:txBody>
          <a:bodyPr>
            <a:normAutofit/>
          </a:bodyPr>
          <a:lstStyle/>
          <a:p>
            <a:r>
              <a:rPr lang="ru-RU" sz="2000" dirty="0"/>
              <a:t>П</a:t>
            </a:r>
            <a:r>
              <a:rPr lang="ru-RU" sz="2000" dirty="0" smtClean="0"/>
              <a:t>обывали </a:t>
            </a:r>
            <a:r>
              <a:rPr lang="ru-RU" sz="2000" dirty="0"/>
              <a:t>на тренировке у велосипедистов Спортивной школы олимпийского резерва номер 1 Забайкальского края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Продолжая традицию апрельских субботников, убрали близлежащую территорию.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6" y="1905000"/>
            <a:ext cx="5787736" cy="38584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345" y="2581564"/>
            <a:ext cx="6414655" cy="427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6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68" y="1537855"/>
            <a:ext cx="5181600" cy="345440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3236" y="1537855"/>
            <a:ext cx="5831176" cy="4918362"/>
          </a:xfrm>
        </p:spPr>
        <p:txBody>
          <a:bodyPr>
            <a:noAutofit/>
          </a:bodyPr>
          <a:lstStyle/>
          <a:p>
            <a:r>
              <a:rPr lang="ru-RU" sz="2000" dirty="0"/>
              <a:t>Команда «</a:t>
            </a:r>
            <a:r>
              <a:rPr lang="ru-RU" sz="2000" dirty="0" err="1"/>
              <a:t>МолодежкиОНФ</a:t>
            </a:r>
            <a:r>
              <a:rPr lang="ru-RU" sz="2000" dirty="0"/>
              <a:t>» совместно с ГИБДД по Забайкальскому краю провела акцию «</a:t>
            </a:r>
            <a:r>
              <a:rPr lang="ru-RU" sz="2000" dirty="0" err="1"/>
              <a:t>ДорогуСкорой</a:t>
            </a:r>
            <a:r>
              <a:rPr lang="ru-RU" sz="2000" dirty="0"/>
              <a:t>», приурочив мероприятие ко дню работника скорой помощи.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Мы напомнили водителям о необходимости пропускать на дороге машины скорой помощи, раздали наклейки и рассказали о том, как следует парковаться, чтобы не мешать проезду карет скорой помощи.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82039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945" y="138545"/>
            <a:ext cx="9919855" cy="2133600"/>
          </a:xfrm>
        </p:spPr>
        <p:txBody>
          <a:bodyPr>
            <a:noAutofit/>
          </a:bodyPr>
          <a:lstStyle/>
          <a:p>
            <a:r>
              <a:rPr lang="ru-RU" sz="2000" dirty="0"/>
              <a:t>Команда </a:t>
            </a:r>
            <a:r>
              <a:rPr lang="ru-RU" sz="2000" dirty="0">
                <a:hlinkClick r:id="rId2"/>
              </a:rPr>
              <a:t>«</a:t>
            </a:r>
            <a:r>
              <a:rPr lang="ru-RU" sz="2000" dirty="0" err="1">
                <a:hlinkClick r:id="rId2"/>
              </a:rPr>
              <a:t>МолодёжкиОНФ</a:t>
            </a:r>
            <a:r>
              <a:rPr lang="ru-RU" sz="2000" dirty="0">
                <a:hlinkClick r:id="rId2"/>
              </a:rPr>
              <a:t>»</a:t>
            </a:r>
            <a:r>
              <a:rPr lang="ru-RU" sz="2000" dirty="0"/>
              <a:t> продолжает оборудовать </a:t>
            </a:r>
            <a:r>
              <a:rPr lang="ru-RU" sz="2000" dirty="0" err="1"/>
              <a:t>моностационар</a:t>
            </a:r>
            <a:r>
              <a:rPr lang="ru-RU" sz="2000" dirty="0"/>
              <a:t> в </a:t>
            </a:r>
            <a:r>
              <a:rPr lang="ru-RU" sz="2000" dirty="0" err="1"/>
              <a:t>Антипихе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⠀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Работы по подготовке </a:t>
            </a:r>
            <a:r>
              <a:rPr lang="ru-RU" sz="2000" dirty="0" err="1"/>
              <a:t>моностационара</a:t>
            </a:r>
            <a:r>
              <a:rPr lang="ru-RU" sz="2000" dirty="0"/>
              <a:t> для приёма больных новой </a:t>
            </a:r>
            <a:r>
              <a:rPr lang="ru-RU" sz="2000" dirty="0" err="1"/>
              <a:t>коронавирусной</a:t>
            </a:r>
            <a:r>
              <a:rPr lang="ru-RU" sz="2000" dirty="0"/>
              <a:t> инфекцией продолжаются уже месяц.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⠀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45" y="2272145"/>
            <a:ext cx="4294766" cy="42947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982" y="1967345"/>
            <a:ext cx="4599566" cy="459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924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65</TotalTime>
  <Words>224</Words>
  <Application>Microsoft Office PowerPoint</Application>
  <PresentationFormat>Широкоэкранный</PresentationFormat>
  <Paragraphs>13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Легкий дым</vt:lpstr>
      <vt:lpstr>ВО «Молодежка ОНФ» </vt:lpstr>
      <vt:lpstr> В сентябре 2020 года состоялась торжественная церемония награждения участников региональной команды "Молодёжки ОНФ" памятными медалями "За бескорыстный вклад в организацию Общероссийской акции взаимопомощи "#МыВместе" и грамотами к ним учрежденными Президентом Российской Федерации - Владимиром Владимировичем Путиным. </vt:lpstr>
      <vt:lpstr>Класс доброты в тематике астрономии провела «МолодёжкаОНФ» в Детском доме села Колочное-2 накануне Дня авиации и космонавтики.</vt:lpstr>
      <vt:lpstr> «МолодёжкаОНФ» приняла участие в акции Всероссийских субботников 24 апреля ⠀</vt:lpstr>
      <vt:lpstr>«ЧАС ЗЕМЛИ»</vt:lpstr>
      <vt:lpstr>Побывали на тренировке у велосипедистов Спортивной школы олимпийского резерва номер 1 Забайкальского края.   Продолжая традицию апрельских субботников, убрали близлежащую территорию.</vt:lpstr>
      <vt:lpstr>Презентация PowerPoint</vt:lpstr>
      <vt:lpstr>Команда «МолодёжкиОНФ» продолжает оборудовать моностационар в Антипихе ⠀ Работы по подготовке моностационара для приёма больных новой коронавирусной инфекцией продолжаются уже месяц. ⠀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 «Молодежка ОНФ»</dc:title>
  <dc:creator>Валя</dc:creator>
  <cp:lastModifiedBy>Валя</cp:lastModifiedBy>
  <cp:revision>7</cp:revision>
  <dcterms:created xsi:type="dcterms:W3CDTF">2021-05-29T14:59:17Z</dcterms:created>
  <dcterms:modified xsi:type="dcterms:W3CDTF">2021-05-29T16:04:41Z</dcterms:modified>
</cp:coreProperties>
</file>